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6858000" type="screen4x3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E9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CDAE2-FC3A-46FE-95E3-F1B8155E6493}" type="datetimeFigureOut">
              <a:rPr lang="de-DE" smtClean="0"/>
              <a:t>21.09.2023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5F645-E822-47F2-940E-C37B20E5C1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05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9D0639-333A-48DF-8D03-765D79C0917D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6479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81D2-BA9C-4A32-99FC-04B0D5C8DACD}" type="datetimeFigureOut">
              <a:rPr lang="de-DE" smtClean="0"/>
              <a:t>21.09.2023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33A1-0E3B-460E-8C10-E9BECC98DEE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6635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81D2-BA9C-4A32-99FC-04B0D5C8DACD}" type="datetimeFigureOut">
              <a:rPr lang="de-DE" smtClean="0"/>
              <a:t>21.09.2023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33A1-0E3B-460E-8C10-E9BECC98DEE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754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81D2-BA9C-4A32-99FC-04B0D5C8DACD}" type="datetimeFigureOut">
              <a:rPr lang="de-DE" smtClean="0"/>
              <a:t>21.09.2023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33A1-0E3B-460E-8C10-E9BECC98DEE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5028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39"/>
            <a:ext cx="8497092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b="0"/>
            </a:lvl1pPr>
          </a:lstStyle>
          <a:p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000">
                <a:solidFill>
                  <a:srgbClr val="7F7F7F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57449" y="6356350"/>
            <a:ext cx="4229894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r>
              <a:rPr lang="de-DE" dirty="0" smtClean="0"/>
              <a:t>Thomas Müller, Landespräventionsrat Niedersachsen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23849" y="6356350"/>
            <a:ext cx="2133600" cy="365125"/>
          </a:xfrm>
          <a:prstGeom prst="rect">
            <a:avLst/>
          </a:prstGeom>
        </p:spPr>
        <p:txBody>
          <a:bodyPr anchor="b"/>
          <a:lstStyle>
            <a:lvl1pPr algn="l">
              <a:defRPr sz="1200"/>
            </a:lvl1pPr>
          </a:lstStyle>
          <a:p>
            <a:fld id="{9DC1E638-3F78-4E0D-883A-B278700C48C0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291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81D2-BA9C-4A32-99FC-04B0D5C8DACD}" type="datetimeFigureOut">
              <a:rPr lang="de-DE" smtClean="0"/>
              <a:t>21.09.2023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33A1-0E3B-460E-8C10-E9BECC98DEE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593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81D2-BA9C-4A32-99FC-04B0D5C8DACD}" type="datetimeFigureOut">
              <a:rPr lang="de-DE" smtClean="0"/>
              <a:t>21.09.2023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33A1-0E3B-460E-8C10-E9BECC98DEE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1360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81D2-BA9C-4A32-99FC-04B0D5C8DACD}" type="datetimeFigureOut">
              <a:rPr lang="de-DE" smtClean="0"/>
              <a:t>21.09.2023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33A1-0E3B-460E-8C10-E9BECC98DEE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999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81D2-BA9C-4A32-99FC-04B0D5C8DACD}" type="datetimeFigureOut">
              <a:rPr lang="de-DE" smtClean="0"/>
              <a:t>21.09.2023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33A1-0E3B-460E-8C10-E9BECC98DEE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654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81D2-BA9C-4A32-99FC-04B0D5C8DACD}" type="datetimeFigureOut">
              <a:rPr lang="de-DE" smtClean="0"/>
              <a:t>21.09.2023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33A1-0E3B-460E-8C10-E9BECC98DEE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442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81D2-BA9C-4A32-99FC-04B0D5C8DACD}" type="datetimeFigureOut">
              <a:rPr lang="de-DE" smtClean="0"/>
              <a:t>21.09.2023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33A1-0E3B-460E-8C10-E9BECC98DEE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510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81D2-BA9C-4A32-99FC-04B0D5C8DACD}" type="datetimeFigureOut">
              <a:rPr lang="de-DE" smtClean="0"/>
              <a:t>21.09.2023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33A1-0E3B-460E-8C10-E9BECC98DEE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870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81D2-BA9C-4A32-99FC-04B0D5C8DACD}" type="datetimeFigureOut">
              <a:rPr lang="de-DE" smtClean="0"/>
              <a:t>21.09.2023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33A1-0E3B-460E-8C10-E9BECC98DEE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725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B81D2-BA9C-4A32-99FC-04B0D5C8DACD}" type="datetimeFigureOut">
              <a:rPr lang="de-DE" smtClean="0"/>
              <a:t>21.09.2023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C33A1-0E3B-460E-8C10-E9BECC98DEE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987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Abgerundetes Rechteck 37"/>
          <p:cNvSpPr/>
          <p:nvPr/>
        </p:nvSpPr>
        <p:spPr>
          <a:xfrm>
            <a:off x="4935440" y="5057408"/>
            <a:ext cx="3675824" cy="137024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Koordination der Umsetzung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Zivilgesellschaft </a:t>
            </a: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einbinden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Netzwerkmanagement 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Qualitätsentwicklung  / </a:t>
            </a: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Prototypenentwicklung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Abstimmung mit der Koordinierungsstelle des Landesprogramms für Islamismusprävention (MI)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Textfeld 116"/>
          <p:cNvSpPr txBox="1"/>
          <p:nvPr/>
        </p:nvSpPr>
        <p:spPr>
          <a:xfrm>
            <a:off x="179511" y="42058"/>
            <a:ext cx="8784974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Landesprogramm für Demokratie und Menschenrechte</a:t>
            </a:r>
            <a:endParaRPr kumimoji="0" lang="de-DE" sz="2000" b="1" i="0" u="none" strike="noStrike" kern="1200" cap="none" spc="0" normalizeH="0" baseline="0" noProof="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8" name="Grafik 27" descr="\\justiz\MJH\MJH_Benutzer\Dokumente\J015259\Desktop\Jahresbericht 2022\Bilddateien Jahresbericht 2022\Logo Landesprogramm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78" y="14608"/>
            <a:ext cx="1454150" cy="66929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extfeld 18"/>
          <p:cNvSpPr txBox="1"/>
          <p:nvPr/>
        </p:nvSpPr>
        <p:spPr>
          <a:xfrm>
            <a:off x="789904" y="908720"/>
            <a:ext cx="1549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Leitziel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Abgerundetes Rechteck 28"/>
          <p:cNvSpPr/>
          <p:nvPr/>
        </p:nvSpPr>
        <p:spPr>
          <a:xfrm>
            <a:off x="453225" y="5057408"/>
            <a:ext cx="3758425" cy="13702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externe </a:t>
            </a: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Evaluation der Umsetzung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Metaanalyse </a:t>
            </a: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der Präventionsforschung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Handlungsempfehlungen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Wissenschafts-Praxis-Dialog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Entwicklung von Analyse – und Auswertinstrumenten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7" name="Gerade Verbindung mit Pfeil 6"/>
          <p:cNvCxnSpPr/>
          <p:nvPr/>
        </p:nvCxnSpPr>
        <p:spPr>
          <a:xfrm flipH="1" flipV="1">
            <a:off x="4564045" y="4934590"/>
            <a:ext cx="9499" cy="533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Abgerundetes Rechteck 19"/>
          <p:cNvSpPr/>
          <p:nvPr/>
        </p:nvSpPr>
        <p:spPr>
          <a:xfrm>
            <a:off x="225542" y="618948"/>
            <a:ext cx="8784975" cy="12904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</a:rPr>
              <a:t>Leitziel:</a:t>
            </a:r>
            <a:r>
              <a:rPr kumimoji="0" lang="de-DE" sz="1400" b="1" i="0" u="sng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de-D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</a:rPr>
              <a:t>Das </a:t>
            </a: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</a:rPr>
              <a:t>Landesprogramm fördert und stärkt freiheitlich-demokratische und menschenrechtsorientierte Einstellungen und Verhaltensweisen und wirkt politisch motiviertem Extremismus präventiv entgegen.</a:t>
            </a:r>
            <a:b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</a:rPr>
            </a:br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="1" u="sng" dirty="0" smtClean="0">
                <a:solidFill>
                  <a:schemeClr val="tx2">
                    <a:lumMod val="50000"/>
                  </a:schemeClr>
                </a:solidFill>
                <a:latin typeface="Calibri"/>
              </a:rPr>
              <a:t>Handlungsfelder: </a:t>
            </a: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</a:rPr>
              <a:t>Prävention und Bekämpfung des Rechts- und Linksextremismus, Demokratiebildung, frühe und 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</a:rPr>
              <a:t>entwicklungsorientierte </a:t>
            </a: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</a:rPr>
              <a:t>Prävention, phänomenübergreifende Prävention (u.a. des Antisemitismus) 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10" name="Gerade Verbindung mit Pfeil 9"/>
          <p:cNvCxnSpPr/>
          <p:nvPr/>
        </p:nvCxnSpPr>
        <p:spPr>
          <a:xfrm>
            <a:off x="4211650" y="5460461"/>
            <a:ext cx="723789" cy="773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2" name="Grafik 21" descr="C:\Users\J045018\AppData\Local\Microsoft\Windows\INetCache\Content.Word\WappenTypo_quer_cmyk300dpi.ti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256" y="48128"/>
            <a:ext cx="1005229" cy="3988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9" name="Gerade Verbindung mit Pfeil 58"/>
          <p:cNvCxnSpPr/>
          <p:nvPr/>
        </p:nvCxnSpPr>
        <p:spPr>
          <a:xfrm flipH="1">
            <a:off x="5342554" y="3528475"/>
            <a:ext cx="311407" cy="330776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bgerundetes Rechteck 15"/>
          <p:cNvSpPr/>
          <p:nvPr/>
        </p:nvSpPr>
        <p:spPr>
          <a:xfrm>
            <a:off x="189007" y="2128281"/>
            <a:ext cx="8784974" cy="82785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Weiterentwicklung, Qualitätssicherung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189006" y="2577926"/>
            <a:ext cx="4329597" cy="21965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1" dirty="0">
              <a:solidFill>
                <a:schemeClr val="tx2">
                  <a:lumMod val="50000"/>
                </a:schemeClr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	</a:t>
            </a:r>
            <a:endParaRPr lang="de-DE" sz="1200" b="1" dirty="0">
              <a:solidFill>
                <a:schemeClr val="tx2">
                  <a:lumMod val="50000"/>
                </a:schemeClr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Kultusministerium</a:t>
            </a: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Justizministerium, Ministerium </a:t>
            </a: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für Inneres und Sport, </a:t>
            </a: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Ministerium für </a:t>
            </a: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Soziales, Gesundheit und </a:t>
            </a: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Gleichstellung, Ministerium für </a:t>
            </a: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Wissenschaft und Kultur, Staatskanzlei (indirekt</a:t>
            </a: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):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entscheiden </a:t>
            </a: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über den Einsatz von </a:t>
            </a: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Haushaltsmitteln </a:t>
            </a: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und </a:t>
            </a: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Personal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setzen eigene Maßnahmen um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Abstimmung mit der Steuerungsgruppe des Landesprogramms für Islamismusprävention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4618030" y="2563412"/>
            <a:ext cx="4346456" cy="219658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Agentur </a:t>
            </a: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für Erwachsenen- und </a:t>
            </a: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Weiterbildung</a:t>
            </a: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AG Migrantinnen und Flüchtlinge in </a:t>
            </a: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Niedersachsen, AK </a:t>
            </a: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Entwicklungsorientierte Prävention und </a:t>
            </a: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Bildung, </a:t>
            </a: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Flüchtlingsrat </a:t>
            </a: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Niedersachsen</a:t>
            </a: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LAG der freien </a:t>
            </a: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Wohlfahrtspflege, LAG </a:t>
            </a: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der Schulsozialarbeit, LAG Erziehungsberatung, LAG soziale </a:t>
            </a: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Brennpunkte</a:t>
            </a: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Lokale Partnerschaften für </a:t>
            </a: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Demokratie</a:t>
            </a: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de-DE" sz="11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Nds</a:t>
            </a: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Integrationsrat</a:t>
            </a: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de-DE" sz="11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Nds</a:t>
            </a: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Landesjugendhilfeausschuss, </a:t>
            </a: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Wabe e.V. / Träger Mobile Beratung Niedersachsen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fachliche </a:t>
            </a: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Empfehlungen </a:t>
            </a:r>
            <a:endParaRPr kumimoji="0" lang="de-DE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Rückkopplung in </a:t>
            </a: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die Zivilgesellschaft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Abgerundetes Rechteck 22"/>
          <p:cNvSpPr/>
          <p:nvPr/>
        </p:nvSpPr>
        <p:spPr>
          <a:xfrm>
            <a:off x="349922" y="2730818"/>
            <a:ext cx="3956067" cy="27450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Verantwortliche Ministerien </a:t>
            </a:r>
            <a:r>
              <a:rPr lang="de-DE" sz="1050" dirty="0" smtClean="0"/>
              <a:t>(Steuerungsgruppe)</a:t>
            </a:r>
            <a:endParaRPr lang="de-DE" sz="1050" dirty="0"/>
          </a:p>
        </p:txBody>
      </p:sp>
      <p:sp>
        <p:nvSpPr>
          <p:cNvPr id="24" name="Abgerundetes Rechteck 23"/>
          <p:cNvSpPr/>
          <p:nvPr/>
        </p:nvSpPr>
        <p:spPr>
          <a:xfrm>
            <a:off x="4706618" y="2734767"/>
            <a:ext cx="4017859" cy="27450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Beteiligte Zivilgesellschaft </a:t>
            </a:r>
            <a:r>
              <a:rPr lang="de-DE" sz="1050" dirty="0" smtClean="0"/>
              <a:t>(Praxisbeirat)</a:t>
            </a:r>
            <a:endParaRPr lang="de-DE" sz="1050" dirty="0"/>
          </a:p>
        </p:txBody>
      </p:sp>
      <p:sp>
        <p:nvSpPr>
          <p:cNvPr id="25" name="Abgerundetes Rechteck 24"/>
          <p:cNvSpPr/>
          <p:nvPr/>
        </p:nvSpPr>
        <p:spPr>
          <a:xfrm>
            <a:off x="3266627" y="2020517"/>
            <a:ext cx="2629734" cy="27450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 smtClean="0"/>
              <a:t>Steuerungs- AG </a:t>
            </a:r>
            <a:r>
              <a:rPr lang="de-DE" sz="1050" b="1" dirty="0" smtClean="0"/>
              <a:t>(2 -3 mal im Jahr)</a:t>
            </a:r>
            <a:endParaRPr lang="de-DE" sz="1050" b="1" dirty="0"/>
          </a:p>
        </p:txBody>
      </p:sp>
      <p:sp>
        <p:nvSpPr>
          <p:cNvPr id="26" name="Abgerundetes Rechteck 25"/>
          <p:cNvSpPr/>
          <p:nvPr/>
        </p:nvSpPr>
        <p:spPr>
          <a:xfrm>
            <a:off x="692867" y="4983555"/>
            <a:ext cx="3290505" cy="27450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914400">
              <a:defRPr/>
            </a:pPr>
            <a:r>
              <a:rPr lang="de-DE" sz="1400" b="1" dirty="0">
                <a:solidFill>
                  <a:schemeClr val="tx2">
                    <a:lumMod val="50000"/>
                  </a:schemeClr>
                </a:solidFill>
              </a:rPr>
              <a:t>Wissenschaftliche Begleitung / Forschung</a:t>
            </a:r>
          </a:p>
        </p:txBody>
      </p:sp>
      <p:sp>
        <p:nvSpPr>
          <p:cNvPr id="27" name="Abgerundetes Rechteck 26"/>
          <p:cNvSpPr/>
          <p:nvPr/>
        </p:nvSpPr>
        <p:spPr>
          <a:xfrm>
            <a:off x="5241653" y="4967701"/>
            <a:ext cx="2931886" cy="27450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914400">
              <a:defRPr/>
            </a:pPr>
            <a:r>
              <a:rPr lang="de-DE" sz="1400" b="1" dirty="0">
                <a:solidFill>
                  <a:schemeClr val="tx2">
                    <a:lumMod val="50000"/>
                  </a:schemeClr>
                </a:solidFill>
              </a:rPr>
              <a:t>Koordinierungsstelle</a:t>
            </a:r>
            <a:r>
              <a:rPr lang="de-DE" sz="1050" b="1" dirty="0">
                <a:solidFill>
                  <a:schemeClr val="tx2">
                    <a:lumMod val="50000"/>
                  </a:schemeClr>
                </a:solidFill>
              </a:rPr>
              <a:t> beim LPR / MJ</a:t>
            </a:r>
          </a:p>
        </p:txBody>
      </p:sp>
    </p:spTree>
    <p:extLst>
      <p:ext uri="{BB962C8B-B14F-4D97-AF65-F5344CB8AC3E}">
        <p14:creationId xmlns:p14="http://schemas.microsoft.com/office/powerpoint/2010/main" val="201383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237</Words>
  <Application>Microsoft Office PowerPoint</Application>
  <PresentationFormat>Bildschirmpräsentation (4:3)</PresentationFormat>
  <Paragraphs>37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Larissa</vt:lpstr>
      <vt:lpstr>PowerPoint-Präsentation</vt:lpstr>
    </vt:vector>
  </TitlesOfParts>
  <Company>Niedersachsen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Müller, Thomas</dc:creator>
  <cp:lastModifiedBy>Müller, Thomas</cp:lastModifiedBy>
  <cp:revision>18</cp:revision>
  <cp:lastPrinted>2020-01-24T10:29:26Z</cp:lastPrinted>
  <dcterms:created xsi:type="dcterms:W3CDTF">2020-01-17T12:39:15Z</dcterms:created>
  <dcterms:modified xsi:type="dcterms:W3CDTF">2023-09-21T10:39:18Z</dcterms:modified>
</cp:coreProperties>
</file>